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3"/>
  </p:notesMasterIdLst>
  <p:handoutMasterIdLst>
    <p:handoutMasterId r:id="rId14"/>
  </p:handoutMasterIdLst>
  <p:sldIdLst>
    <p:sldId id="350" r:id="rId5"/>
    <p:sldId id="351" r:id="rId6"/>
    <p:sldId id="352" r:id="rId7"/>
    <p:sldId id="353" r:id="rId8"/>
    <p:sldId id="354" r:id="rId9"/>
    <p:sldId id="357" r:id="rId10"/>
    <p:sldId id="355" r:id="rId11"/>
    <p:sldId id="35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C1A9DC-1076-4284-921E-149F2FBB18D5}" v="10" dt="2023-08-03T19:12:51.9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p S Nur" userId="6f4b89a9-d5cf-400d-810b-82b2f43ad9d5" providerId="ADAL" clId="{A0C1A9DC-1076-4284-921E-149F2FBB18D5}"/>
    <pc:docChg chg="undo custSel addSld delSld modSld">
      <pc:chgData name="Arip S Nur" userId="6f4b89a9-d5cf-400d-810b-82b2f43ad9d5" providerId="ADAL" clId="{A0C1A9DC-1076-4284-921E-149F2FBB18D5}" dt="2023-08-03T19:14:46.606" v="90" actId="27636"/>
      <pc:docMkLst>
        <pc:docMk/>
      </pc:docMkLst>
      <pc:sldChg chg="addSp delSp modSp add mod">
        <pc:chgData name="Arip S Nur" userId="6f4b89a9-d5cf-400d-810b-82b2f43ad9d5" providerId="ADAL" clId="{A0C1A9DC-1076-4284-921E-149F2FBB18D5}" dt="2023-08-03T18:24:59.234" v="26" actId="1076"/>
        <pc:sldMkLst>
          <pc:docMk/>
          <pc:sldMk cId="2058985396" sldId="355"/>
        </pc:sldMkLst>
        <pc:spChg chg="add del">
          <ac:chgData name="Arip S Nur" userId="6f4b89a9-d5cf-400d-810b-82b2f43ad9d5" providerId="ADAL" clId="{A0C1A9DC-1076-4284-921E-149F2FBB18D5}" dt="2023-08-03T18:24:39.536" v="19" actId="931"/>
          <ac:spMkLst>
            <pc:docMk/>
            <pc:sldMk cId="2058985396" sldId="355"/>
            <ac:spMk id="3" creationId="{490707CC-C3F9-4636-14C4-DC66FAF00C0F}"/>
          </ac:spMkLst>
        </pc:spChg>
        <pc:spChg chg="mod">
          <ac:chgData name="Arip S Nur" userId="6f4b89a9-d5cf-400d-810b-82b2f43ad9d5" providerId="ADAL" clId="{A0C1A9DC-1076-4284-921E-149F2FBB18D5}" dt="2023-08-03T18:22:48.618" v="13" actId="20577"/>
          <ac:spMkLst>
            <pc:docMk/>
            <pc:sldMk cId="2058985396" sldId="355"/>
            <ac:spMk id="14" creationId="{6C4D7CF3-2800-D28E-A754-0627D7ECE051}"/>
          </ac:spMkLst>
        </pc:spChg>
        <pc:spChg chg="del">
          <ac:chgData name="Arip S Nur" userId="6f4b89a9-d5cf-400d-810b-82b2f43ad9d5" providerId="ADAL" clId="{A0C1A9DC-1076-4284-921E-149F2FBB18D5}" dt="2023-08-03T18:24:04.683" v="15" actId="931"/>
          <ac:spMkLst>
            <pc:docMk/>
            <pc:sldMk cId="2058985396" sldId="355"/>
            <ac:spMk id="20" creationId="{D32DB194-56AF-4AAA-5628-FDDE088DC61E}"/>
          </ac:spMkLst>
        </pc:spChg>
        <pc:picChg chg="add mod">
          <ac:chgData name="Arip S Nur" userId="6f4b89a9-d5cf-400d-810b-82b2f43ad9d5" providerId="ADAL" clId="{A0C1A9DC-1076-4284-921E-149F2FBB18D5}" dt="2023-08-03T18:24:57.667" v="25" actId="1076"/>
          <ac:picMkLst>
            <pc:docMk/>
            <pc:sldMk cId="2058985396" sldId="355"/>
            <ac:picMk id="4" creationId="{91A66624-594B-17DC-9477-50B76ED12FF6}"/>
          </ac:picMkLst>
        </pc:picChg>
        <pc:picChg chg="del">
          <ac:chgData name="Arip S Nur" userId="6f4b89a9-d5cf-400d-810b-82b2f43ad9d5" providerId="ADAL" clId="{A0C1A9DC-1076-4284-921E-149F2FBB18D5}" dt="2023-08-03T18:22:50.670" v="14" actId="478"/>
          <ac:picMkLst>
            <pc:docMk/>
            <pc:sldMk cId="2058985396" sldId="355"/>
            <ac:picMk id="8" creationId="{07349890-1A1C-A319-6FD7-E0B20FA10078}"/>
          </ac:picMkLst>
        </pc:picChg>
        <pc:picChg chg="add del mod">
          <ac:chgData name="Arip S Nur" userId="6f4b89a9-d5cf-400d-810b-82b2f43ad9d5" providerId="ADAL" clId="{A0C1A9DC-1076-4284-921E-149F2FBB18D5}" dt="2023-08-03T18:24:25.047" v="18" actId="931"/>
          <ac:picMkLst>
            <pc:docMk/>
            <pc:sldMk cId="2058985396" sldId="355"/>
            <ac:picMk id="10" creationId="{1690DF5A-7EEA-F934-E5A3-EE31BDE7462D}"/>
          </ac:picMkLst>
        </pc:picChg>
        <pc:picChg chg="add mod">
          <ac:chgData name="Arip S Nur" userId="6f4b89a9-d5cf-400d-810b-82b2f43ad9d5" providerId="ADAL" clId="{A0C1A9DC-1076-4284-921E-149F2FBB18D5}" dt="2023-08-03T18:24:59.234" v="26" actId="1076"/>
          <ac:picMkLst>
            <pc:docMk/>
            <pc:sldMk cId="2058985396" sldId="355"/>
            <ac:picMk id="12" creationId="{D1141BEF-B341-E6A2-6A16-5B9FD162420A}"/>
          </ac:picMkLst>
        </pc:picChg>
      </pc:sldChg>
      <pc:sldChg chg="addSp delSp modSp add mod modAnim">
        <pc:chgData name="Arip S Nur" userId="6f4b89a9-d5cf-400d-810b-82b2f43ad9d5" providerId="ADAL" clId="{A0C1A9DC-1076-4284-921E-149F2FBB18D5}" dt="2023-08-03T18:25:34.532" v="41" actId="1076"/>
        <pc:sldMkLst>
          <pc:docMk/>
          <pc:sldMk cId="2049915450" sldId="356"/>
        </pc:sldMkLst>
        <pc:spChg chg="add del mod">
          <ac:chgData name="Arip S Nur" userId="6f4b89a9-d5cf-400d-810b-82b2f43ad9d5" providerId="ADAL" clId="{A0C1A9DC-1076-4284-921E-149F2FBB18D5}" dt="2023-08-03T18:25:27.910" v="39"/>
          <ac:spMkLst>
            <pc:docMk/>
            <pc:sldMk cId="2049915450" sldId="356"/>
            <ac:spMk id="3" creationId="{9072FAA1-8F18-D316-CC95-A0F8330AB0B6}"/>
          </ac:spMkLst>
        </pc:spChg>
        <pc:spChg chg="add del mod">
          <ac:chgData name="Arip S Nur" userId="6f4b89a9-d5cf-400d-810b-82b2f43ad9d5" providerId="ADAL" clId="{A0C1A9DC-1076-4284-921E-149F2FBB18D5}" dt="2023-08-03T18:25:17.110" v="38" actId="478"/>
          <ac:spMkLst>
            <pc:docMk/>
            <pc:sldMk cId="2049915450" sldId="356"/>
            <ac:spMk id="9" creationId="{1ECA8824-7F49-752C-C87A-6ED5DFAA4072}"/>
          </ac:spMkLst>
        </pc:spChg>
        <pc:spChg chg="mod">
          <ac:chgData name="Arip S Nur" userId="6f4b89a9-d5cf-400d-810b-82b2f43ad9d5" providerId="ADAL" clId="{A0C1A9DC-1076-4284-921E-149F2FBB18D5}" dt="2023-08-03T18:25:11.669" v="36" actId="20577"/>
          <ac:spMkLst>
            <pc:docMk/>
            <pc:sldMk cId="2049915450" sldId="356"/>
            <ac:spMk id="14" creationId="{6C4D7CF3-2800-D28E-A754-0627D7ECE051}"/>
          </ac:spMkLst>
        </pc:spChg>
        <pc:spChg chg="del">
          <ac:chgData name="Arip S Nur" userId="6f4b89a9-d5cf-400d-810b-82b2f43ad9d5" providerId="ADAL" clId="{A0C1A9DC-1076-4284-921E-149F2FBB18D5}" dt="2023-08-03T18:25:16.064" v="37" actId="478"/>
          <ac:spMkLst>
            <pc:docMk/>
            <pc:sldMk cId="2049915450" sldId="356"/>
            <ac:spMk id="18" creationId="{83E90678-8391-B96D-AB08-B1B0FD2020AE}"/>
          </ac:spMkLst>
        </pc:spChg>
        <pc:picChg chg="del">
          <ac:chgData name="Arip S Nur" userId="6f4b89a9-d5cf-400d-810b-82b2f43ad9d5" providerId="ADAL" clId="{A0C1A9DC-1076-4284-921E-149F2FBB18D5}" dt="2023-08-03T18:25:06.767" v="28" actId="478"/>
          <ac:picMkLst>
            <pc:docMk/>
            <pc:sldMk cId="2049915450" sldId="356"/>
            <ac:picMk id="4" creationId="{91A66624-594B-17DC-9477-50B76ED12FF6}"/>
          </ac:picMkLst>
        </pc:picChg>
        <pc:picChg chg="add mod">
          <ac:chgData name="Arip S Nur" userId="6f4b89a9-d5cf-400d-810b-82b2f43ad9d5" providerId="ADAL" clId="{A0C1A9DC-1076-4284-921E-149F2FBB18D5}" dt="2023-08-03T18:25:34.532" v="41" actId="1076"/>
          <ac:picMkLst>
            <pc:docMk/>
            <pc:sldMk cId="2049915450" sldId="356"/>
            <ac:picMk id="10" creationId="{3D1C4C51-E18B-7900-B935-6D4C42C8E3C6}"/>
          </ac:picMkLst>
        </pc:picChg>
        <pc:picChg chg="del">
          <ac:chgData name="Arip S Nur" userId="6f4b89a9-d5cf-400d-810b-82b2f43ad9d5" providerId="ADAL" clId="{A0C1A9DC-1076-4284-921E-149F2FBB18D5}" dt="2023-08-03T18:25:07.233" v="29" actId="478"/>
          <ac:picMkLst>
            <pc:docMk/>
            <pc:sldMk cId="2049915450" sldId="356"/>
            <ac:picMk id="12" creationId="{D1141BEF-B341-E6A2-6A16-5B9FD162420A}"/>
          </ac:picMkLst>
        </pc:picChg>
      </pc:sldChg>
      <pc:sldChg chg="new del">
        <pc:chgData name="Arip S Nur" userId="6f4b89a9-d5cf-400d-810b-82b2f43ad9d5" providerId="ADAL" clId="{A0C1A9DC-1076-4284-921E-149F2FBB18D5}" dt="2023-08-03T18:53:25.260" v="43" actId="680"/>
        <pc:sldMkLst>
          <pc:docMk/>
          <pc:sldMk cId="944880198" sldId="357"/>
        </pc:sldMkLst>
      </pc:sldChg>
      <pc:sldChg chg="addSp delSp modSp new mod">
        <pc:chgData name="Arip S Nur" userId="6f4b89a9-d5cf-400d-810b-82b2f43ad9d5" providerId="ADAL" clId="{A0C1A9DC-1076-4284-921E-149F2FBB18D5}" dt="2023-08-03T19:14:46.606" v="90" actId="27636"/>
        <pc:sldMkLst>
          <pc:docMk/>
          <pc:sldMk cId="3200670100" sldId="357"/>
        </pc:sldMkLst>
        <pc:spChg chg="mod">
          <ac:chgData name="Arip S Nur" userId="6f4b89a9-d5cf-400d-810b-82b2f43ad9d5" providerId="ADAL" clId="{A0C1A9DC-1076-4284-921E-149F2FBB18D5}" dt="2023-08-03T19:14:46.606" v="90" actId="27636"/>
          <ac:spMkLst>
            <pc:docMk/>
            <pc:sldMk cId="3200670100" sldId="357"/>
            <ac:spMk id="2" creationId="{F00809C1-9A2D-6751-7904-EC45B27932A2}"/>
          </ac:spMkLst>
        </pc:spChg>
        <pc:spChg chg="mod">
          <ac:chgData name="Arip S Nur" userId="6f4b89a9-d5cf-400d-810b-82b2f43ad9d5" providerId="ADAL" clId="{A0C1A9DC-1076-4284-921E-149F2FBB18D5}" dt="2023-08-03T19:12:55.123" v="83" actId="14100"/>
          <ac:spMkLst>
            <pc:docMk/>
            <pc:sldMk cId="3200670100" sldId="357"/>
            <ac:spMk id="3" creationId="{FA4A5466-C2FA-01FA-2C73-0EF8D15C6C7E}"/>
          </ac:spMkLst>
        </pc:spChg>
        <pc:spChg chg="del">
          <ac:chgData name="Arip S Nur" userId="6f4b89a9-d5cf-400d-810b-82b2f43ad9d5" providerId="ADAL" clId="{A0C1A9DC-1076-4284-921E-149F2FBB18D5}" dt="2023-08-03T19:11:28.673" v="69" actId="22"/>
          <ac:spMkLst>
            <pc:docMk/>
            <pc:sldMk cId="3200670100" sldId="357"/>
            <ac:spMk id="5" creationId="{DFA7F9F8-1ECB-812F-3F2E-D633E1224438}"/>
          </ac:spMkLst>
        </pc:spChg>
        <pc:spChg chg="del">
          <ac:chgData name="Arip S Nur" userId="6f4b89a9-d5cf-400d-810b-82b2f43ad9d5" providerId="ADAL" clId="{A0C1A9DC-1076-4284-921E-149F2FBB18D5}" dt="2023-08-03T19:11:59.073" v="72" actId="22"/>
          <ac:spMkLst>
            <pc:docMk/>
            <pc:sldMk cId="3200670100" sldId="357"/>
            <ac:spMk id="6" creationId="{615761ED-5371-E2E5-A323-9591EBD1388F}"/>
          </ac:spMkLst>
        </pc:spChg>
        <pc:picChg chg="add mod ord">
          <ac:chgData name="Arip S Nur" userId="6f4b89a9-d5cf-400d-810b-82b2f43ad9d5" providerId="ADAL" clId="{A0C1A9DC-1076-4284-921E-149F2FBB18D5}" dt="2023-08-03T19:13:17.746" v="88" actId="1076"/>
          <ac:picMkLst>
            <pc:docMk/>
            <pc:sldMk cId="3200670100" sldId="357"/>
            <ac:picMk id="11" creationId="{17179E5D-83CC-D886-CCDC-F080F3829932}"/>
          </ac:picMkLst>
        </pc:picChg>
        <pc:picChg chg="add mod ord">
          <ac:chgData name="Arip S Nur" userId="6f4b89a9-d5cf-400d-810b-82b2f43ad9d5" providerId="ADAL" clId="{A0C1A9DC-1076-4284-921E-149F2FBB18D5}" dt="2023-08-03T19:12:58.756" v="84" actId="14100"/>
          <ac:picMkLst>
            <pc:docMk/>
            <pc:sldMk cId="3200670100" sldId="357"/>
            <ac:picMk id="13" creationId="{692EC361-C17C-DC09-E1E2-96F187E3084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8/3/2023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4D182-A7DD-4F7B-B207-262854316E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B29252-5D0B-4B9D-9FBD-8EC0929FE0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FA07F3-F8E4-4505-85EC-22734AC687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65D22-FEF5-4F30-8822-5D2378806A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5E38A-5516-4C3E-88FC-0DCBD876054B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25273-038D-4F51-A093-83D80104F21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55503-4608-4F79-A5D4-B2F67958F26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AFA395-FE4C-4A99-A74E-57757D8473E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64E0B3-57C5-4DAF-8531-F39610E77C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0EC46-C626-4D58-AB64-0B3B850D14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1012B1-809A-45CE-9FED-46D08DC8C42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B6FA27-6601-4107-A3C9-808CB443024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411D2-78FE-46C1-9EA9-C6A882903B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DAF8F-82DB-4DBE-9041-71217A4516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89364-B1CB-4E72-A6BB-95A34B50661C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09328F-B310-4BF3-883E-BA9A39676AF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th.se/social/files/54ef17dbf27654753f437c56/GL5537.pdf" TargetMode="External"/><Relationship Id="rId2" Type="http://schemas.openxmlformats.org/officeDocument/2006/relationships/hyperlink" Target="https://cdn.sparkfun.com/datasheets/Sensors/LightImaging/SEN-09088.pdf" TargetMode="Externa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</p:spPr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/>
          <a:lstStyle/>
          <a:p>
            <a:r>
              <a:rPr lang="en-US" dirty="0">
                <a:latin typeface="+mj-lt"/>
              </a:rPr>
              <a:t>Arip Nur</a:t>
            </a:r>
          </a:p>
          <a:p>
            <a:r>
              <a:rPr lang="en-US" dirty="0">
                <a:latin typeface="+mj-lt"/>
              </a:rPr>
              <a:t>Naveen </a:t>
            </a:r>
            <a:r>
              <a:rPr lang="en-US" dirty="0" err="1">
                <a:latin typeface="+mj-lt"/>
              </a:rPr>
              <a:t>Koniki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C4D7CF3-2800-D28E-A754-0627D7EC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7507117" cy="610863"/>
          </a:xfrm>
        </p:spPr>
        <p:txBody>
          <a:bodyPr>
            <a:normAutofit/>
          </a:bodyPr>
          <a:lstStyle/>
          <a:p>
            <a:r>
              <a:rPr lang="en-US" dirty="0"/>
              <a:t>Testing (inside building)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89AE5D2-08BE-0B17-923D-F6D8F8137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E90678-8391-B96D-AB08-B1B0FD2020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D32DB194-56AF-4AAA-5628-FDDE088DC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</p:spPr>
        <p:txBody>
          <a:bodyPr/>
          <a:lstStyle/>
          <a:p>
            <a:endParaRPr lang="en-US"/>
          </a:p>
        </p:txBody>
      </p:sp>
      <p:pic>
        <p:nvPicPr>
          <p:cNvPr id="9" name="Picture Placeholder 8" descr="A graph with blue lines and red dots&#10;&#10;Description automatically generated">
            <a:extLst>
              <a:ext uri="{FF2B5EF4-FFF2-40B4-BE49-F238E27FC236}">
                <a16:creationId xmlns:a16="http://schemas.microsoft.com/office/drawing/2014/main" id="{B6A7524A-4119-870B-BC2E-2BC201F01A01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2"/>
          <a:stretch/>
        </p:blipFill>
        <p:spPr>
          <a:xfrm>
            <a:off x="2881941" y="2197468"/>
            <a:ext cx="6607247" cy="403776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D5A39-0C6F-CF11-779C-2992340E3C5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August 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F0556-0ABC-70B6-38E0-D8B4854628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Annual Review</a:t>
            </a:r>
            <a:endParaRPr lang="en-US" b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65016-D395-8F40-1515-C51099FA3B8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71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C4D7CF3-2800-D28E-A754-0627D7EC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7507117" cy="610863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 (Outside building)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89AE5D2-08BE-0B17-923D-F6D8F8137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E90678-8391-B96D-AB08-B1B0FD2020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D32DB194-56AF-4AAA-5628-FDDE088DC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D5A39-0C6F-CF11-779C-2992340E3C5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August 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F0556-0ABC-70B6-38E0-D8B4854628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Annual Review</a:t>
            </a:r>
            <a:endParaRPr lang="en-US" b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65016-D395-8F40-1515-C51099FA3B8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707CC-C3F9-4636-14C4-DC66FAF00C0F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2FD6C-45BF-179E-16ED-E446B5D4E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614" y="1928804"/>
            <a:ext cx="7205589" cy="440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59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C4D7CF3-2800-D28E-A754-0627D7EC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7507117" cy="610863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 (Outside building)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89AE5D2-08BE-0B17-923D-F6D8F8137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E90678-8391-B96D-AB08-B1B0FD2020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D32DB194-56AF-4AAA-5628-FDDE088DC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D5A39-0C6F-CF11-779C-2992340E3C5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August 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F0556-0ABC-70B6-38E0-D8B4854628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Annual Review</a:t>
            </a:r>
            <a:endParaRPr lang="en-US" b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65016-D395-8F40-1515-C51099FA3B8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707CC-C3F9-4636-14C4-DC66FAF00C0F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05785D-9071-903C-6C14-BD92BEA48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651" y="1752809"/>
            <a:ext cx="7897404" cy="471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904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C4D7CF3-2800-D28E-A754-0627D7EC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7507117" cy="610863"/>
          </a:xfrm>
        </p:spPr>
        <p:txBody>
          <a:bodyPr>
            <a:normAutofit fontScale="90000"/>
          </a:bodyPr>
          <a:lstStyle/>
          <a:p>
            <a:r>
              <a:rPr lang="en-US" dirty="0"/>
              <a:t>Experiment (Outside building)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89AE5D2-08BE-0B17-923D-F6D8F8137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E90678-8391-B96D-AB08-B1B0FD2020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D32DB194-56AF-4AAA-5628-FDDE088DC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D5A39-0C6F-CF11-779C-2992340E3C5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August 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F0556-0ABC-70B6-38E0-D8B4854628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Annual Review</a:t>
            </a:r>
            <a:endParaRPr lang="en-US" b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65016-D395-8F40-1515-C51099FA3B8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707CC-C3F9-4636-14C4-DC66FAF00C0F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349890-1A1C-A319-6FD7-E0B20FA10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650" y="1752809"/>
            <a:ext cx="7536337" cy="450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60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809C1-9A2D-6751-7904-EC45B2793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6963652" cy="610863"/>
          </a:xfrm>
        </p:spPr>
        <p:txBody>
          <a:bodyPr>
            <a:normAutofit/>
          </a:bodyPr>
          <a:lstStyle/>
          <a:p>
            <a:r>
              <a:rPr lang="en-US" dirty="0"/>
              <a:t>Photoresistor Datasheet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A5466-C2FA-01FA-2C73-0EF8D15C6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5086" y="5841688"/>
            <a:ext cx="5014083" cy="610863"/>
          </a:xfrm>
        </p:spPr>
        <p:txBody>
          <a:bodyPr>
            <a:normAutofit fontScale="62500" lnSpcReduction="20000"/>
          </a:bodyPr>
          <a:lstStyle/>
          <a:p>
            <a:r>
              <a:rPr lang="en-ID" dirty="0">
                <a:hlinkClick r:id="rId2"/>
              </a:rPr>
              <a:t>https://cdn.sparkfun.com/datasheets/Sensors/LightImaging/SEN-09088.pdf</a:t>
            </a:r>
            <a:endParaRPr lang="en-ID" dirty="0"/>
          </a:p>
          <a:p>
            <a:r>
              <a:rPr lang="en-ID" dirty="0">
                <a:hlinkClick r:id="rId3"/>
              </a:rPr>
              <a:t>https://www.kth.se/social/files/54ef17dbf27654753f437c56/GL5537.pdf</a:t>
            </a:r>
            <a:endParaRPr lang="en-ID" dirty="0"/>
          </a:p>
          <a:p>
            <a:endParaRPr lang="en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131C25-D2DC-84CC-4F87-CAADD2640B82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7179E5D-83CC-D886-CCDC-F080F38299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951731" y="1672144"/>
            <a:ext cx="3419177" cy="3796756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92EC361-C17C-DC09-E1E2-96F187E3084A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5"/>
          <a:stretch>
            <a:fillRect/>
          </a:stretch>
        </p:blipFill>
        <p:spPr>
          <a:xfrm>
            <a:off x="5624424" y="1672144"/>
            <a:ext cx="4446554" cy="3790506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94281C-3D8A-8839-DD59-1C638CF857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August 3, 2023</a:t>
            </a:fld>
            <a:endParaRPr lang="en-US" dirty="0">
              <a:latin typeface="+mn-lt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700862-DA60-F1DA-240E-3F5F9051F17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BA8509-39A0-FF9F-1D62-AE784012835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00670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C4D7CF3-2800-D28E-A754-0627D7EC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7507117" cy="610863"/>
          </a:xfrm>
        </p:spPr>
        <p:txBody>
          <a:bodyPr>
            <a:normAutofit/>
          </a:bodyPr>
          <a:lstStyle/>
          <a:p>
            <a:r>
              <a:rPr lang="en-US" dirty="0"/>
              <a:t>Photos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89AE5D2-08BE-0B17-923D-F6D8F8137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3E90678-8391-B96D-AB08-B1B0FD2020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Content Placeholder 3" descr="A computer and a box on the ground&#10;&#10;Description automatically generated">
            <a:extLst>
              <a:ext uri="{FF2B5EF4-FFF2-40B4-BE49-F238E27FC236}">
                <a16:creationId xmlns:a16="http://schemas.microsoft.com/office/drawing/2014/main" id="{91A66624-594B-17DC-9477-50B76ED12F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481" y="2022384"/>
            <a:ext cx="4764830" cy="3573623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D5A39-0C6F-CF11-779C-2992340E3C5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August 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F0556-0ABC-70B6-38E0-D8B4854628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Annual Review</a:t>
            </a:r>
            <a:endParaRPr lang="en-US" b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65016-D395-8F40-1515-C51099FA3B8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12" name="Content Placeholder 11" descr="A box with electronics and wires&#10;&#10;Description automatically generated">
            <a:extLst>
              <a:ext uri="{FF2B5EF4-FFF2-40B4-BE49-F238E27FC236}">
                <a16:creationId xmlns:a16="http://schemas.microsoft.com/office/drawing/2014/main" id="{D1141BEF-B341-E6A2-6A16-5B9FD162420A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958304" y="1426781"/>
            <a:ext cx="3573622" cy="4764829"/>
          </a:xfrm>
        </p:spPr>
      </p:pic>
    </p:spTree>
    <p:extLst>
      <p:ext uri="{BB962C8B-B14F-4D97-AF65-F5344CB8AC3E}">
        <p14:creationId xmlns:p14="http://schemas.microsoft.com/office/powerpoint/2010/main" val="2058985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C4D7CF3-2800-D28E-A754-0627D7ECE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7507117" cy="610863"/>
          </a:xfrm>
        </p:spPr>
        <p:txBody>
          <a:bodyPr>
            <a:normAutofit/>
          </a:bodyPr>
          <a:lstStyle/>
          <a:p>
            <a:r>
              <a:rPr lang="en-US" dirty="0"/>
              <a:t>Video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89AE5D2-08BE-0B17-923D-F6D8F8137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D5A39-0C6F-CF11-779C-2992340E3C5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6FCA8E82-58CD-E045-8B98-B7A85B79B752}" type="datetime4">
              <a:rPr lang="en-US" smtClean="0"/>
              <a:pPr>
                <a:spcAft>
                  <a:spcPts val="600"/>
                </a:spcAft>
              </a:pPr>
              <a:t>August 3,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F0556-0ABC-70B6-38E0-D8B4854628A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Annual Review</a:t>
            </a:r>
            <a:endParaRPr lang="en-US" b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65016-D395-8F40-1515-C51099FA3B8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10" name="WhatsApp Video 2023-08-03 at 13.22.19">
            <a:hlinkClick r:id="" action="ppaction://media"/>
            <a:extLst>
              <a:ext uri="{FF2B5EF4-FFF2-40B4-BE49-F238E27FC236}">
                <a16:creationId xmlns:a16="http://schemas.microsoft.com/office/drawing/2014/main" id="{3D1C4C51-E18B-7900-B935-6D4C42C8E3C6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4362" y="1917437"/>
            <a:ext cx="8016725" cy="4538608"/>
          </a:xfrm>
        </p:spPr>
      </p:pic>
    </p:spTree>
    <p:extLst>
      <p:ext uri="{BB962C8B-B14F-4D97-AF65-F5344CB8AC3E}">
        <p14:creationId xmlns:p14="http://schemas.microsoft.com/office/powerpoint/2010/main" val="204991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6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Win32_MW_JS_SL_v2.potx" id="{26A8DC41-7521-4E8A-BB40-82DDDF6580CB}" vid="{96196EC2-C392-482E-BF29-9BD12A6266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973b7c3-507f-4b50-aeae-74f54070baa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34EC83386DC047BA5417C6BD49E45A" ma:contentTypeVersion="9" ma:contentTypeDescription="Create a new document." ma:contentTypeScope="" ma:versionID="44f90f0ade605043efaed375053dcda8">
  <xsd:schema xmlns:xsd="http://www.w3.org/2001/XMLSchema" xmlns:xs="http://www.w3.org/2001/XMLSchema" xmlns:p="http://schemas.microsoft.com/office/2006/metadata/properties" xmlns:ns3="9973b7c3-507f-4b50-aeae-74f54070baaa" targetNamespace="http://schemas.microsoft.com/office/2006/metadata/properties" ma:root="true" ma:fieldsID="6e610377d2aac51717fe7d893350171d" ns3:_="">
    <xsd:import namespace="9973b7c3-507f-4b50-aeae-74f54070baa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73b7c3-507f-4b50-aeae-74f54070ba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EC1AB0-9704-404D-B6D3-819D938AC55B}">
  <ds:schemaRefs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9973b7c3-507f-4b50-aeae-74f54070baaa"/>
  </ds:schemaRefs>
</ds:datastoreItem>
</file>

<file path=customXml/itemProps2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2FCDA2-8115-4B8F-B773-3C6B4DD8F5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973b7c3-507f-4b50-aeae-74f54070baa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annual presentation</Template>
  <TotalTime>70</TotalTime>
  <Words>92</Words>
  <Application>Microsoft Office PowerPoint</Application>
  <PresentationFormat>Widescreen</PresentationFormat>
  <Paragraphs>33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Franklin Gothic Book</vt:lpstr>
      <vt:lpstr>Franklin Gothic Demi</vt:lpstr>
      <vt:lpstr>Wingdings</vt:lpstr>
      <vt:lpstr>Custom</vt:lpstr>
      <vt:lpstr>Final Project</vt:lpstr>
      <vt:lpstr>Testing (inside building)</vt:lpstr>
      <vt:lpstr>Experiment (Outside building)</vt:lpstr>
      <vt:lpstr>Experiment (Outside building)</vt:lpstr>
      <vt:lpstr>Experiment (Outside building)</vt:lpstr>
      <vt:lpstr>Photoresistor Datasheet</vt:lpstr>
      <vt:lpstr>Photos</vt:lpstr>
      <vt:lpstr>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Arip S Nur</dc:creator>
  <cp:lastModifiedBy>Arip S Nur</cp:lastModifiedBy>
  <cp:revision>1</cp:revision>
  <dcterms:created xsi:type="dcterms:W3CDTF">2023-08-03T18:04:38Z</dcterms:created>
  <dcterms:modified xsi:type="dcterms:W3CDTF">2023-08-03T19:14:55Z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0x0101002A34EC83386DC047BA5417C6BD49E45A</vt:lpwstr>
  </property>
</Properties>
</file>

<file path=docProps/thumbnail.jpeg>
</file>